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FF38D665-B374-40DF-BB3A-E7EEAA8D5299}"/>
    <pc:docChg chg="custSel modSld">
      <pc:chgData name="Ellsworth, Tricia" userId="01d6a956-2361-406b-8257-931c99b3a1b5" providerId="ADAL" clId="{FF38D665-B374-40DF-BB3A-E7EEAA8D5299}" dt="2023-10-30T16:31:54.758" v="373" actId="20577"/>
      <pc:docMkLst>
        <pc:docMk/>
      </pc:docMkLst>
      <pc:sldChg chg="addSp delSp modSp">
        <pc:chgData name="Ellsworth, Tricia" userId="01d6a956-2361-406b-8257-931c99b3a1b5" providerId="ADAL" clId="{FF38D665-B374-40DF-BB3A-E7EEAA8D5299}" dt="2023-10-30T16:26:06.317" v="167" actId="6549"/>
        <pc:sldMkLst>
          <pc:docMk/>
          <pc:sldMk cId="644632770" sldId="257"/>
        </pc:sldMkLst>
        <pc:spChg chg="add mod">
          <ac:chgData name="Ellsworth, Tricia" userId="01d6a956-2361-406b-8257-931c99b3a1b5" providerId="ADAL" clId="{FF38D665-B374-40DF-BB3A-E7EEAA8D5299}" dt="2023-10-30T16:26:02.098" v="165" actId="20577"/>
          <ac:spMkLst>
            <pc:docMk/>
            <pc:sldMk cId="644632770" sldId="257"/>
            <ac:spMk id="2" creationId="{33FED2F5-866C-40B7-9AEE-C6C03F6F53DA}"/>
          </ac:spMkLst>
        </pc:spChg>
        <pc:spChg chg="mod">
          <ac:chgData name="Ellsworth, Tricia" userId="01d6a956-2361-406b-8257-931c99b3a1b5" providerId="ADAL" clId="{FF38D665-B374-40DF-BB3A-E7EEAA8D5299}" dt="2023-10-30T16:26:06.317" v="167" actId="6549"/>
          <ac:spMkLst>
            <pc:docMk/>
            <pc:sldMk cId="644632770" sldId="257"/>
            <ac:spMk id="3" creationId="{00000000-0000-0000-0000-000000000000}"/>
          </ac:spMkLst>
        </pc:spChg>
        <pc:spChg chg="del">
          <ac:chgData name="Ellsworth, Tricia" userId="01d6a956-2361-406b-8257-931c99b3a1b5" providerId="ADAL" clId="{FF38D665-B374-40DF-BB3A-E7EEAA8D5299}" dt="2023-10-30T16:24:33.364" v="0"/>
          <ac:spMkLst>
            <pc:docMk/>
            <pc:sldMk cId="644632770" sldId="257"/>
            <ac:spMk id="5" creationId="{00000000-0000-0000-0000-000000000000}"/>
          </ac:spMkLst>
        </pc:spChg>
      </pc:sldChg>
      <pc:sldChg chg="modSp">
        <pc:chgData name="Ellsworth, Tricia" userId="01d6a956-2361-406b-8257-931c99b3a1b5" providerId="ADAL" clId="{FF38D665-B374-40DF-BB3A-E7EEAA8D5299}" dt="2023-10-30T16:26:17.751" v="174" actId="20577"/>
        <pc:sldMkLst>
          <pc:docMk/>
          <pc:sldMk cId="3003468108" sldId="258"/>
        </pc:sldMkLst>
        <pc:spChg chg="mod">
          <ac:chgData name="Ellsworth, Tricia" userId="01d6a956-2361-406b-8257-931c99b3a1b5" providerId="ADAL" clId="{FF38D665-B374-40DF-BB3A-E7EEAA8D5299}" dt="2023-10-30T16:26:17.751" v="174" actId="20577"/>
          <ac:spMkLst>
            <pc:docMk/>
            <pc:sldMk cId="3003468108" sldId="258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FF38D665-B374-40DF-BB3A-E7EEAA8D5299}" dt="2023-10-30T16:27:49.942" v="188" actId="20577"/>
        <pc:sldMkLst>
          <pc:docMk/>
          <pc:sldMk cId="1576026261" sldId="259"/>
        </pc:sldMkLst>
        <pc:spChg chg="mod">
          <ac:chgData name="Ellsworth, Tricia" userId="01d6a956-2361-406b-8257-931c99b3a1b5" providerId="ADAL" clId="{FF38D665-B374-40DF-BB3A-E7EEAA8D5299}" dt="2023-10-30T16:27:49.942" v="188" actId="20577"/>
          <ac:spMkLst>
            <pc:docMk/>
            <pc:sldMk cId="1576026261" sldId="259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FF38D665-B374-40DF-BB3A-E7EEAA8D5299}" dt="2023-10-30T16:27:55.044" v="196" actId="20577"/>
        <pc:sldMkLst>
          <pc:docMk/>
          <pc:sldMk cId="2027681798" sldId="260"/>
        </pc:sldMkLst>
        <pc:spChg chg="mod">
          <ac:chgData name="Ellsworth, Tricia" userId="01d6a956-2361-406b-8257-931c99b3a1b5" providerId="ADAL" clId="{FF38D665-B374-40DF-BB3A-E7EEAA8D5299}" dt="2023-10-30T16:27:55.044" v="196" actId="20577"/>
          <ac:spMkLst>
            <pc:docMk/>
            <pc:sldMk cId="2027681798" sldId="260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FF38D665-B374-40DF-BB3A-E7EEAA8D5299}" dt="2023-10-30T16:28:02.618" v="209" actId="20577"/>
        <pc:sldMkLst>
          <pc:docMk/>
          <pc:sldMk cId="1308112263" sldId="261"/>
        </pc:sldMkLst>
        <pc:spChg chg="mod">
          <ac:chgData name="Ellsworth, Tricia" userId="01d6a956-2361-406b-8257-931c99b3a1b5" providerId="ADAL" clId="{FF38D665-B374-40DF-BB3A-E7EEAA8D5299}" dt="2023-10-30T16:28:02.618" v="209" actId="20577"/>
          <ac:spMkLst>
            <pc:docMk/>
            <pc:sldMk cId="1308112263" sldId="261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FF38D665-B374-40DF-BB3A-E7EEAA8D5299}" dt="2023-10-30T16:28:07.830" v="220" actId="20577"/>
        <pc:sldMkLst>
          <pc:docMk/>
          <pc:sldMk cId="704448155" sldId="262"/>
        </pc:sldMkLst>
        <pc:spChg chg="mod">
          <ac:chgData name="Ellsworth, Tricia" userId="01d6a956-2361-406b-8257-931c99b3a1b5" providerId="ADAL" clId="{FF38D665-B374-40DF-BB3A-E7EEAA8D5299}" dt="2023-10-30T16:28:07.830" v="220" actId="20577"/>
          <ac:spMkLst>
            <pc:docMk/>
            <pc:sldMk cId="704448155" sldId="262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FF38D665-B374-40DF-BB3A-E7EEAA8D5299}" dt="2023-10-30T16:28:15.646" v="228" actId="20577"/>
        <pc:sldMkLst>
          <pc:docMk/>
          <pc:sldMk cId="711174790" sldId="263"/>
        </pc:sldMkLst>
        <pc:spChg chg="mod">
          <ac:chgData name="Ellsworth, Tricia" userId="01d6a956-2361-406b-8257-931c99b3a1b5" providerId="ADAL" clId="{FF38D665-B374-40DF-BB3A-E7EEAA8D5299}" dt="2023-10-30T16:28:15.646" v="228" actId="20577"/>
          <ac:spMkLst>
            <pc:docMk/>
            <pc:sldMk cId="711174790" sldId="263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FF38D665-B374-40DF-BB3A-E7EEAA8D5299}" dt="2023-10-30T16:28:26.818" v="240" actId="20577"/>
        <pc:sldMkLst>
          <pc:docMk/>
          <pc:sldMk cId="2709392745" sldId="264"/>
        </pc:sldMkLst>
        <pc:spChg chg="mod">
          <ac:chgData name="Ellsworth, Tricia" userId="01d6a956-2361-406b-8257-931c99b3a1b5" providerId="ADAL" clId="{FF38D665-B374-40DF-BB3A-E7EEAA8D5299}" dt="2023-10-30T16:28:26.818" v="240" actId="20577"/>
          <ac:spMkLst>
            <pc:docMk/>
            <pc:sldMk cId="2709392745" sldId="264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FF38D665-B374-40DF-BB3A-E7EEAA8D5299}" dt="2023-10-30T16:28:33.019" v="256" actId="20577"/>
        <pc:sldMkLst>
          <pc:docMk/>
          <pc:sldMk cId="1274573383" sldId="265"/>
        </pc:sldMkLst>
        <pc:spChg chg="mod">
          <ac:chgData name="Ellsworth, Tricia" userId="01d6a956-2361-406b-8257-931c99b3a1b5" providerId="ADAL" clId="{FF38D665-B374-40DF-BB3A-E7EEAA8D5299}" dt="2023-10-30T16:28:33.019" v="256" actId="20577"/>
          <ac:spMkLst>
            <pc:docMk/>
            <pc:sldMk cId="1274573383" sldId="265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FF38D665-B374-40DF-BB3A-E7EEAA8D5299}" dt="2023-10-30T16:28:39.166" v="274" actId="20577"/>
        <pc:sldMkLst>
          <pc:docMk/>
          <pc:sldMk cId="1565336325" sldId="266"/>
        </pc:sldMkLst>
        <pc:spChg chg="mod">
          <ac:chgData name="Ellsworth, Tricia" userId="01d6a956-2361-406b-8257-931c99b3a1b5" providerId="ADAL" clId="{FF38D665-B374-40DF-BB3A-E7EEAA8D5299}" dt="2023-10-30T16:28:39.166" v="274" actId="20577"/>
          <ac:spMkLst>
            <pc:docMk/>
            <pc:sldMk cId="1565336325" sldId="266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FF38D665-B374-40DF-BB3A-E7EEAA8D5299}" dt="2023-10-30T16:28:48.809" v="288" actId="20577"/>
        <pc:sldMkLst>
          <pc:docMk/>
          <pc:sldMk cId="1016956310" sldId="267"/>
        </pc:sldMkLst>
        <pc:spChg chg="mod">
          <ac:chgData name="Ellsworth, Tricia" userId="01d6a956-2361-406b-8257-931c99b3a1b5" providerId="ADAL" clId="{FF38D665-B374-40DF-BB3A-E7EEAA8D5299}" dt="2023-10-30T16:28:48.809" v="288" actId="20577"/>
          <ac:spMkLst>
            <pc:docMk/>
            <pc:sldMk cId="1016956310" sldId="267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FF38D665-B374-40DF-BB3A-E7EEAA8D5299}" dt="2023-10-30T16:28:53.920" v="294" actId="20577"/>
        <pc:sldMkLst>
          <pc:docMk/>
          <pc:sldMk cId="2701444416" sldId="268"/>
        </pc:sldMkLst>
        <pc:spChg chg="mod">
          <ac:chgData name="Ellsworth, Tricia" userId="01d6a956-2361-406b-8257-931c99b3a1b5" providerId="ADAL" clId="{FF38D665-B374-40DF-BB3A-E7EEAA8D5299}" dt="2023-10-30T16:28:53.920" v="294" actId="20577"/>
          <ac:spMkLst>
            <pc:docMk/>
            <pc:sldMk cId="2701444416" sldId="268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FF38D665-B374-40DF-BB3A-E7EEAA8D5299}" dt="2023-10-30T16:29:03.648" v="315" actId="20577"/>
        <pc:sldMkLst>
          <pc:docMk/>
          <pc:sldMk cId="2779924961" sldId="269"/>
        </pc:sldMkLst>
        <pc:spChg chg="mod">
          <ac:chgData name="Ellsworth, Tricia" userId="01d6a956-2361-406b-8257-931c99b3a1b5" providerId="ADAL" clId="{FF38D665-B374-40DF-BB3A-E7EEAA8D5299}" dt="2023-10-30T16:29:03.648" v="315" actId="20577"/>
          <ac:spMkLst>
            <pc:docMk/>
            <pc:sldMk cId="2779924961" sldId="269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FF38D665-B374-40DF-BB3A-E7EEAA8D5299}" dt="2023-10-30T16:31:54.758" v="373" actId="20577"/>
        <pc:sldMkLst>
          <pc:docMk/>
          <pc:sldMk cId="888160194" sldId="271"/>
        </pc:sldMkLst>
        <pc:spChg chg="mod">
          <ac:chgData name="Ellsworth, Tricia" userId="01d6a956-2361-406b-8257-931c99b3a1b5" providerId="ADAL" clId="{FF38D665-B374-40DF-BB3A-E7EEAA8D5299}" dt="2023-10-30T16:31:54.758" v="373" actId="20577"/>
          <ac:spMkLst>
            <pc:docMk/>
            <pc:sldMk cId="888160194" sldId="271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3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77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29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7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39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81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6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36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521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5E5B-5280-46AB-8B82-0838B12C7C3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6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Ch. 1 Electronic Dictionary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Mrs. Ellsworth</a:t>
            </a:r>
          </a:p>
        </p:txBody>
      </p:sp>
    </p:spTree>
    <p:extLst>
      <p:ext uri="{BB962C8B-B14F-4D97-AF65-F5344CB8AC3E}">
        <p14:creationId xmlns:p14="http://schemas.microsoft.com/office/powerpoint/2010/main" val="3592808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Entrepreneurship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573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Interest Inventory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36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Intrapreneur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956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444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924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Essentials of Entrepreneurship Textbook, </a:t>
            </a:r>
            <a:r>
              <a:rPr lang="en-US"/>
              <a:t>BE Publishing</a:t>
            </a:r>
            <a:endParaRPr lang="en-US" dirty="0"/>
          </a:p>
          <a:p>
            <a:r>
              <a:rPr lang="en-US" dirty="0"/>
              <a:t>Bing Images</a:t>
            </a:r>
          </a:p>
          <a:p>
            <a:r>
              <a:rPr lang="en-US" dirty="0"/>
              <a:t>Google Images</a:t>
            </a:r>
          </a:p>
        </p:txBody>
      </p:sp>
    </p:spTree>
    <p:extLst>
      <p:ext uri="{BB962C8B-B14F-4D97-AF65-F5344CB8AC3E}">
        <p14:creationId xmlns:p14="http://schemas.microsoft.com/office/powerpoint/2010/main" val="888160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Ability</a:t>
            </a:r>
          </a:p>
          <a:p>
            <a:r>
              <a:rPr lang="en-US" dirty="0"/>
              <a:t>Apprenticeship</a:t>
            </a:r>
          </a:p>
          <a:p>
            <a:r>
              <a:rPr lang="en-US" dirty="0"/>
              <a:t>Aptitude</a:t>
            </a:r>
          </a:p>
          <a:p>
            <a:r>
              <a:rPr lang="en-US" dirty="0"/>
              <a:t>Business plan</a:t>
            </a:r>
          </a:p>
          <a:p>
            <a:r>
              <a:rPr lang="en-US" dirty="0"/>
              <a:t>Career plan</a:t>
            </a:r>
          </a:p>
          <a:p>
            <a:r>
              <a:rPr lang="en-US" dirty="0"/>
              <a:t>employee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FED2F5-866C-40B7-9AEE-C6C03F6F53D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Entrepreneur</a:t>
            </a:r>
          </a:p>
          <a:p>
            <a:r>
              <a:rPr lang="en-US" dirty="0"/>
              <a:t>Entrepreneurship</a:t>
            </a:r>
          </a:p>
          <a:p>
            <a:r>
              <a:rPr lang="en-US" dirty="0"/>
              <a:t>Interest inventory</a:t>
            </a:r>
          </a:p>
          <a:p>
            <a:r>
              <a:rPr lang="en-US" dirty="0"/>
              <a:t>Intrapreneur</a:t>
            </a:r>
          </a:p>
          <a:p>
            <a:r>
              <a:rPr lang="en-US" dirty="0"/>
              <a:t>Risk</a:t>
            </a:r>
          </a:p>
          <a:p>
            <a:r>
              <a:rPr lang="en-US" dirty="0"/>
              <a:t>SMART Goal</a:t>
            </a:r>
          </a:p>
        </p:txBody>
      </p:sp>
    </p:spTree>
    <p:extLst>
      <p:ext uri="{BB962C8B-B14F-4D97-AF65-F5344CB8AC3E}">
        <p14:creationId xmlns:p14="http://schemas.microsoft.com/office/powerpoint/2010/main" val="644632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468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Apprenticeship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</p:txBody>
      </p:sp>
    </p:spTree>
    <p:extLst>
      <p:ext uri="{BB962C8B-B14F-4D97-AF65-F5344CB8AC3E}">
        <p14:creationId xmlns:p14="http://schemas.microsoft.com/office/powerpoint/2010/main" val="1576026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Aptitude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681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112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448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Employee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174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Entrepreneur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392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32" ma:contentTypeDescription="Create a new document." ma:contentTypeScope="" ma:versionID="b1f2bee11412d181e74bcdfc69bc55f4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ed715b01663a6ee660ce41e3db3d5f3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38" nillable="true" ma:displayName="_activity" ma:hidden="true" ma:internalName="_activity">
      <xsd:simpleType>
        <xsd:restriction base="dms:Note"/>
      </xsd:simpleType>
    </xsd:element>
    <xsd:element name="MediaServiceObjectDetectorVersions" ma:index="3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_activity xmlns="d2816622-cc35-45ff-b38d-8694946a657f" xsi:nil="true"/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Props1.xml><?xml version="1.0" encoding="utf-8"?>
<ds:datastoreItem xmlns:ds="http://schemas.openxmlformats.org/officeDocument/2006/customXml" ds:itemID="{0026B04E-4A4E-4633-95C7-4716314222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5C19D5-D2CC-4E29-9CFA-2BE55200B0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438567-CEB8-40C8-BA95-4CCAA488654A}">
  <ds:schemaRefs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d2816622-cc35-45ff-b38d-8694946a657f"/>
    <ds:schemaRef ds:uri="http://schemas.microsoft.com/office/2006/metadata/properties"/>
    <ds:schemaRef ds:uri="968dbe4d-483c-4bd7-8c7b-287a3305d3b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152</Words>
  <Application>Microsoft Office PowerPoint</Application>
  <PresentationFormat>On-screen Show (4:3)</PresentationFormat>
  <Paragraphs>67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Ch. 1 Electronic Dictionary</vt:lpstr>
      <vt:lpstr>List of Words</vt:lpstr>
      <vt:lpstr>Ability</vt:lpstr>
      <vt:lpstr>Apprenticeship</vt:lpstr>
      <vt:lpstr>Aptitude</vt:lpstr>
      <vt:lpstr>Business Plan</vt:lpstr>
      <vt:lpstr>Career Plan</vt:lpstr>
      <vt:lpstr>Employee </vt:lpstr>
      <vt:lpstr>Entrepreneur</vt:lpstr>
      <vt:lpstr>Entrepreneurship</vt:lpstr>
      <vt:lpstr>Interest Inventory</vt:lpstr>
      <vt:lpstr>Intrapreneur</vt:lpstr>
      <vt:lpstr>Risk</vt:lpstr>
      <vt:lpstr>SMART Goal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2 Electronic Dictionary</dc:title>
  <dc:creator>Tricia Ellsworth</dc:creator>
  <cp:lastModifiedBy>Ellsworth, Tricia</cp:lastModifiedBy>
  <cp:revision>7</cp:revision>
  <dcterms:created xsi:type="dcterms:W3CDTF">2016-10-11T14:13:40Z</dcterms:created>
  <dcterms:modified xsi:type="dcterms:W3CDTF">2023-10-30T16:31:55Z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